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6" r:id="rId3"/>
    <p:sldId id="259" r:id="rId4"/>
    <p:sldId id="266" r:id="rId5"/>
    <p:sldId id="267" r:id="rId6"/>
    <p:sldId id="268" r:id="rId7"/>
    <p:sldId id="269" r:id="rId8"/>
    <p:sldId id="270" r:id="rId9"/>
    <p:sldId id="271" r:id="rId10"/>
    <p:sldId id="272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273" autoAdjust="0"/>
  </p:normalViewPr>
  <p:slideViewPr>
    <p:cSldViewPr snapToGrid="0">
      <p:cViewPr>
        <p:scale>
          <a:sx n="75" d="100"/>
          <a:sy n="75" d="100"/>
        </p:scale>
        <p:origin x="138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6DFEEF-1076-4FD9-9C49-C97129B89612}" type="datetimeFigureOut">
              <a:rPr lang="zh-CN" altLang="en-US" smtClean="0"/>
              <a:t>2026/4/20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DB98D-9BFA-4CE7-9805-7161E9BD1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88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B98D-9BFA-4CE7-9805-7161E9BD11E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7037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B98D-9BFA-4CE7-9805-7161E9BD11E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8867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B98D-9BFA-4CE7-9805-7161E9BD11EC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3028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B98D-9BFA-4CE7-9805-7161E9BD11E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1082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B98D-9BFA-4CE7-9805-7161E9BD11E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292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B98D-9BFA-4CE7-9805-7161E9BD11E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4516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D3BC40-B789-4528-B062-08C34ED89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A4BFBD3-6FB4-47F9-A30D-56DD8DB3A4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4BA1EA-DEA6-4BC4-B24C-2A2FC2EE7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0598-1789-4196-BF6D-BAC8BDDF39F3}" type="datetimeFigureOut">
              <a:rPr lang="zh-CN" altLang="en-US" smtClean="0"/>
              <a:t>2026/4/20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5A6F36-73CC-484B-9BBA-C88FABC3C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4323A5-AE5A-47E2-B3BB-0E495D162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D480-2323-41AD-AC47-59F4AFE554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1045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2BC720-07B6-49A6-8882-54DA0C2B0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D41D0EE-0DB5-46B8-8BEF-F4824D34F0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F91147-4088-4983-B6EB-E52C6AF18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0598-1789-4196-BF6D-BAC8BDDF39F3}" type="datetimeFigureOut">
              <a:rPr lang="zh-CN" altLang="en-US" smtClean="0"/>
              <a:t>2026/4/20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374B79B-BEC9-42C4-9337-38065E616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52E68A-4575-414A-A348-EE1BDF59D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D480-2323-41AD-AC47-59F4AFE554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408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354E64D-DAD2-4959-9E02-7C3881023A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0D4FDE-6464-49E4-87E8-1DB8EAC9C5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7E96A12-C275-4877-814C-B88E61251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0598-1789-4196-BF6D-BAC8BDDF39F3}" type="datetimeFigureOut">
              <a:rPr lang="zh-CN" altLang="en-US" smtClean="0"/>
              <a:t>2026/4/20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BBCFA5-3B41-4323-A3FB-7E35B525B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172935-5FD5-4DBE-A128-7E67D0793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D480-2323-41AD-AC47-59F4AFE554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0624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CE1C4E-7804-41AE-9817-3849FD687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6AC388-7DAD-4E24-8462-523C20E04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0F06C-8A73-439A-A433-A6EE79C67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0598-1789-4196-BF6D-BAC8BDDF39F3}" type="datetimeFigureOut">
              <a:rPr lang="zh-CN" altLang="en-US" smtClean="0"/>
              <a:t>2026/4/20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B5C2EA7-D2C5-4313-AE89-C45607CF2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05F6EE7-2543-4EAF-A7E2-9FB554AE7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D480-2323-41AD-AC47-59F4AFE554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88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A4A34B-1687-4057-B300-868F7AEF0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899839-B5AD-45B2-8490-04A54F23C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8C7E663-A177-4FDF-BE87-45B6FAC81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0598-1789-4196-BF6D-BAC8BDDF39F3}" type="datetimeFigureOut">
              <a:rPr lang="zh-CN" altLang="en-US" smtClean="0"/>
              <a:t>2026/4/20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BB33FA1-9133-4F6E-B709-D24CDEAFF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5129E6-A580-437A-BA51-B2AD50BA2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D480-2323-41AD-AC47-59F4AFE554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8189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06CD64-0B8A-4F3B-BBEC-493B8FFFD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F696F98-972F-47F8-8221-D491C77647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22080B4-5193-40C5-838A-B0D176D8D0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1C1A998-EEBF-49FC-8062-D67C12718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0598-1789-4196-BF6D-BAC8BDDF39F3}" type="datetimeFigureOut">
              <a:rPr lang="zh-CN" altLang="en-US" smtClean="0"/>
              <a:t>2026/4/20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79011E-59AF-473D-AC14-1C3E91650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CA4DF43-CD74-4873-BB83-CC9E1CFC4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D480-2323-41AD-AC47-59F4AFE554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3042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5EF77B-B4F4-48B0-A577-75C549055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E8AF390-8D84-4E06-A140-355AE09FF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FB3B579-D2DF-4FD5-8929-218DCE14C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DB2F403-EB89-4FAA-9149-809AF1919E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5BB207-88F6-425F-87A4-8E42AECDCF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9D1D666-1BE9-4E42-973C-502B6A316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0598-1789-4196-BF6D-BAC8BDDF39F3}" type="datetimeFigureOut">
              <a:rPr lang="zh-CN" altLang="en-US" smtClean="0"/>
              <a:t>2026/4/20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BCBF134-F4BC-4AC5-8539-F54997524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C41829F-026F-498F-8934-1382A9298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D480-2323-41AD-AC47-59F4AFE554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5694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D37FAE-214A-4727-AEDB-642ADCE0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F0B4A8B-1EA5-45A7-BB38-D6BDBC7E1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0598-1789-4196-BF6D-BAC8BDDF39F3}" type="datetimeFigureOut">
              <a:rPr lang="zh-CN" altLang="en-US" smtClean="0"/>
              <a:t>2026/4/20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089A710-C047-46E8-A4C1-0D037EB33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0D35909-082E-45E6-B571-FC5FF24FB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D480-2323-41AD-AC47-59F4AFE554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666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FCA009A-6D93-4182-89BC-AD605E7AA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0598-1789-4196-BF6D-BAC8BDDF39F3}" type="datetimeFigureOut">
              <a:rPr lang="zh-CN" altLang="en-US" smtClean="0"/>
              <a:t>2026/4/20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6773EED-17ED-43A9-BFB6-D1E8A0CF9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2AAC07C-899F-47D4-94A5-98BD5CE29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D480-2323-41AD-AC47-59F4AFE554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6113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A04410-91E7-4A43-A7F2-2321345D6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DFD1E07-D82E-4591-8DD9-04D71FE0C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E52C157-7D0C-430A-AB9B-782A00FC0D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56F800D-B1AD-4FE9-ABDE-7C25AFBBA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0598-1789-4196-BF6D-BAC8BDDF39F3}" type="datetimeFigureOut">
              <a:rPr lang="zh-CN" altLang="en-US" smtClean="0"/>
              <a:t>2026/4/20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D572F7-BFB3-4C84-A9ED-537AB6BB6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1BCFE92-DA96-44D9-A340-36F0B3801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D480-2323-41AD-AC47-59F4AFE554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2053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456965-A43E-4974-B928-867E71A06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8B5CE9D-5726-42D9-9D7E-21C888A2E6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01950A0-3A7D-4682-AEC1-F1EE1293D3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A5FDEED-A11D-4825-8759-1362003E2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0598-1789-4196-BF6D-BAC8BDDF39F3}" type="datetimeFigureOut">
              <a:rPr lang="zh-CN" altLang="en-US" smtClean="0"/>
              <a:t>2026/4/20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D7A0431-E398-4DB5-941C-939E90622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7865BE7-0445-4599-9381-DB766D1EF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D480-2323-41AD-AC47-59F4AFE554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2201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6478261-D997-40AA-9814-60077EFD4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529722B-63A7-4551-BAA7-347BFA05B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BAE206-2F81-45E6-B47F-06F063D843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60598-1789-4196-BF6D-BAC8BDDF39F3}" type="datetimeFigureOut">
              <a:rPr lang="zh-CN" altLang="en-US" smtClean="0"/>
              <a:t>2026/4/20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49514FF-6EFD-4C99-A482-61B14B885E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2CD991-AF27-4534-8C0C-37C343FF95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5D480-2323-41AD-AC47-59F4AFE554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187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CB37E9-A469-4FC6-BB4E-560C4C1FA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C066401-EA90-42B5-96EE-CB2A1D919C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705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5844A3A-6C86-44A2-959B-C6D465C5F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02599DE-14FC-4E72-86BD-F09CA125C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6389"/>
            <a:ext cx="10515600" cy="1325563"/>
          </a:xfrm>
        </p:spPr>
        <p:txBody>
          <a:bodyPr/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Conclusion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3B13A0-ED31-445E-A80A-D8EA36D98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599"/>
            <a:ext cx="10515600" cy="5223934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This work builds an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OS-integrated, cross-laver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Al framework for proactive stuttering prediction in high-speed subway environments.</a:t>
            </a: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predictor achieves strong accuracy with low runtime overhead, making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real-time mobile deployment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feasible.</a:t>
            </a: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This work enables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proactive </a:t>
            </a:r>
            <a:r>
              <a:rPr lang="en-US" altLang="zh-CN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QoE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optimization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rather than passive recovery after playback degradation occurs.</a:t>
            </a: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Future work: high-speed rail and vehicular scenarios.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82131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AB1C462-C6C3-4D8E-956A-FEBC4FCC5C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EADEDBB-4FC2-44B4-B63B-C428941E9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358" y="1122363"/>
            <a:ext cx="10150642" cy="2387600"/>
          </a:xfrm>
        </p:spPr>
        <p:txBody>
          <a:bodyPr>
            <a:noAutofit/>
          </a:bodyPr>
          <a:lstStyle/>
          <a:p>
            <a:r>
              <a:rPr lang="en-US" altLang="zh-CN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Cross-Layer AI-Driven Stuttering Prediction for Video Streaming in High-Speed Subways</a:t>
            </a:r>
            <a:endParaRPr lang="zh-CN" altLang="en-US" sz="4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9166284-0FAA-417F-B12E-AD9CFB37BF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23084"/>
            <a:ext cx="9144000" cy="1311442"/>
          </a:xfrm>
        </p:spPr>
        <p:txBody>
          <a:bodyPr/>
          <a:lstStyle/>
          <a:p>
            <a:r>
              <a:rPr lang="en-US" altLang="zh-CN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Hongyi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Wang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Jiawei Zhen, 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Zhenhua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Li, 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Qibin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Zheng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39">
            <a:extLst>
              <a:ext uri="{FF2B5EF4-FFF2-40B4-BE49-F238E27FC236}">
                <a16:creationId xmlns:a16="http://schemas.microsoft.com/office/drawing/2014/main" id="{0C9F0B50-3665-422C-8E18-209EC12A4F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765" y="5046979"/>
            <a:ext cx="975093" cy="97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753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5844A3A-6C86-44A2-959B-C6D465C5F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02599DE-14FC-4E72-86BD-F09CA125C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6389"/>
            <a:ext cx="10515600" cy="1325563"/>
          </a:xfrm>
        </p:spPr>
        <p:txBody>
          <a:bodyPr/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Background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3B13A0-ED31-445E-A80A-D8EA36D98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2854"/>
            <a:ext cx="10515600" cy="4351338"/>
          </a:xfrm>
        </p:spPr>
        <p:txBody>
          <a:bodyPr/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High-speed subways cause severe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wireless dynamics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signal shielding, coverage holes, and frequent handovers.</a:t>
            </a:r>
          </a:p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Real-time video streaming apps are highly sensitive to these dynamics and often suffer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stuttering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Existing approaches are reactive: they optimize signal/QoS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after degradation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B21BBB0C-7205-4043-A520-57CCD592139C}"/>
              </a:ext>
            </a:extLst>
          </p:cNvPr>
          <p:cNvSpPr/>
          <p:nvPr/>
        </p:nvSpPr>
        <p:spPr>
          <a:xfrm>
            <a:off x="1251097" y="4308989"/>
            <a:ext cx="9689805" cy="9002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Bridge low-level network dynamics and app-level </a:t>
            </a:r>
            <a:r>
              <a:rPr lang="en-US" altLang="zh-CN" sz="28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QoE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with an online Al predictor</a:t>
            </a:r>
            <a:endParaRPr lang="zh-CN" altLang="en-US" sz="2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61679C4F-F4CC-43C4-B914-655BC9988F37}"/>
              </a:ext>
            </a:extLst>
          </p:cNvPr>
          <p:cNvSpPr/>
          <p:nvPr/>
        </p:nvSpPr>
        <p:spPr>
          <a:xfrm>
            <a:off x="1251096" y="5727404"/>
            <a:ext cx="9689805" cy="57192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Predict stutter risk before playback stuttering</a:t>
            </a:r>
            <a:endParaRPr lang="zh-CN" altLang="en-US" sz="2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箭头: 下 6">
            <a:extLst>
              <a:ext uri="{FF2B5EF4-FFF2-40B4-BE49-F238E27FC236}">
                <a16:creationId xmlns:a16="http://schemas.microsoft.com/office/drawing/2014/main" id="{FC16CCFD-6CB2-4254-B626-5975FFAC256C}"/>
              </a:ext>
            </a:extLst>
          </p:cNvPr>
          <p:cNvSpPr/>
          <p:nvPr/>
        </p:nvSpPr>
        <p:spPr>
          <a:xfrm>
            <a:off x="5904612" y="5295014"/>
            <a:ext cx="382772" cy="333153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9857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5844A3A-6C86-44A2-959B-C6D465C5F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02599DE-14FC-4E72-86BD-F09CA125C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6389"/>
            <a:ext cx="10515600" cy="1325563"/>
          </a:xfrm>
        </p:spPr>
        <p:txBody>
          <a:bodyPr/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System Design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06397A9-6160-468C-A4A0-875C9FB69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1466" y="1421327"/>
            <a:ext cx="7466525" cy="4610803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3B13A0-ED31-445E-A80A-D8EA36D98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1326"/>
            <a:ext cx="4378693" cy="4852473"/>
          </a:xfrm>
        </p:spPr>
        <p:txBody>
          <a:bodyPr>
            <a:normAutofit/>
          </a:bodyPr>
          <a:lstStyle/>
          <a:p>
            <a:r>
              <a:rPr lang="en-US" altLang="zh-CN" sz="3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Overview</a:t>
            </a:r>
          </a:p>
          <a:p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Customized Android continuously collect features.</a:t>
            </a:r>
          </a:p>
          <a:p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Input: a 40-second history window.</a:t>
            </a:r>
          </a:p>
          <a:p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Output: whether there will be stuttering in the next 4 seconds.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49527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5844A3A-6C86-44A2-959B-C6D465C5F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02599DE-14FC-4E72-86BD-F09CA125C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6389"/>
            <a:ext cx="10515600" cy="1325563"/>
          </a:xfrm>
        </p:spPr>
        <p:txBody>
          <a:bodyPr/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System Design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5B2AA12-1498-4748-BD7F-5A4013AEE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363" y="3187098"/>
            <a:ext cx="4845955" cy="2922756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3B13A0-ED31-445E-A80A-D8EA36D98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Data Collection</a:t>
            </a:r>
          </a:p>
          <a:p>
            <a:pPr lvl="1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Collected on four representative Beijing subway lines.</a:t>
            </a:r>
          </a:p>
          <a:p>
            <a:pPr lvl="1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Three operators, two apps (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Huya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and WeChat).</a:t>
            </a:r>
          </a:p>
          <a:p>
            <a:pPr lvl="1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Raw telemetry sampled every 4 second.</a:t>
            </a:r>
          </a:p>
          <a:p>
            <a:pPr lvl="1"/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Feature Selection</a:t>
            </a:r>
          </a:p>
          <a:p>
            <a:pPr lvl="1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Temporal visualization</a:t>
            </a:r>
          </a:p>
          <a:p>
            <a:pPr lvl="1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Correlation with label</a:t>
            </a:r>
          </a:p>
          <a:p>
            <a:pPr lvl="1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Expert adjustment</a:t>
            </a:r>
          </a:p>
          <a:p>
            <a:pPr lvl="1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18 features selected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44542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5844A3A-6C86-44A2-959B-C6D465C5F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02599DE-14FC-4E72-86BD-F09CA125C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6389"/>
            <a:ext cx="10515600" cy="1325563"/>
          </a:xfrm>
        </p:spPr>
        <p:txBody>
          <a:bodyPr/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System Design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3B13A0-ED31-445E-A80A-D8EA36D98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0091"/>
            <a:ext cx="10515600" cy="4645986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Data Augmentation</a:t>
            </a:r>
          </a:p>
          <a:p>
            <a:pPr lvl="1"/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Challenge: class imbalance</a:t>
            </a:r>
          </a:p>
          <a:p>
            <a:pPr lvl="2"/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500 stutter events vs.40.000 non-stutter events</a:t>
            </a:r>
          </a:p>
          <a:p>
            <a:pPr lvl="1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Temporal reversal: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mimics trains moving through the same tunnel in the opposite direction.</a:t>
            </a:r>
          </a:p>
          <a:p>
            <a:pPr lvl="1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Random temporal swapping: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exchange points in sub-windows to inject randomness.</a:t>
            </a:r>
          </a:p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Soft Label:</a:t>
            </a:r>
          </a:p>
          <a:p>
            <a:pPr lvl="1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Hard label: 0 for non-stutter, 1 for stutter</a:t>
            </a:r>
          </a:p>
          <a:p>
            <a:pPr lvl="2"/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Information not enough</a:t>
            </a:r>
          </a:p>
          <a:p>
            <a:pPr lvl="1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Soft label: combining time to nearest stutter and the duration.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251B0F5-B770-4B25-9227-312909A2CD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3386" y="4306887"/>
            <a:ext cx="4612747" cy="45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898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5844A3A-6C86-44A2-959B-C6D465C5F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02599DE-14FC-4E72-86BD-F09CA125C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6389"/>
            <a:ext cx="10515600" cy="1325563"/>
          </a:xfrm>
        </p:spPr>
        <p:txBody>
          <a:bodyPr/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System Design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3B13A0-ED31-445E-A80A-D8EA36D98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9359"/>
            <a:ext cx="10515600" cy="4719108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Multi-Task Dual-Tower Architecture</a:t>
            </a: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Tower 1: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Raw 18-dim time series</a:t>
            </a:r>
          </a:p>
          <a:p>
            <a:pPr lvl="1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Tower 2: 7 statistical metrics (min/max/…)</a:t>
            </a:r>
          </a:p>
          <a:p>
            <a:pPr lvl="1"/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Bi-LSTM encoders  Shared FC layer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Task 1: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predict stutter in next 4 second (soft-label)</a:t>
            </a:r>
          </a:p>
          <a:p>
            <a:pPr lvl="1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Task 2: historical label (stutter/non-stutter) classification</a:t>
            </a:r>
          </a:p>
          <a:p>
            <a:pPr lvl="1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Task 3: future feature forecasting</a:t>
            </a:r>
          </a:p>
          <a:p>
            <a:pPr lvl="1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Only task 1 is used during real-time usage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C1D2399-6C55-473A-9013-7BAEFCD67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3392" y="3919537"/>
            <a:ext cx="4400550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968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5844A3A-6C86-44A2-959B-C6D465C5F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02599DE-14FC-4E72-86BD-F09CA125C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6389"/>
            <a:ext cx="10515600" cy="1325563"/>
          </a:xfrm>
        </p:spPr>
        <p:txBody>
          <a:bodyPr/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System Design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3B13A0-ED31-445E-A80A-D8EA36D98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5750"/>
            <a:ext cx="7882467" cy="4824315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Implementation</a:t>
            </a: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Training: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implemented with 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PyTorch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 lvl="1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Trained model: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exported to ONNX,  integrated into Android for on-device inference.</a:t>
            </a:r>
          </a:p>
          <a:p>
            <a:pPr lvl="1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At runtime: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triggered every 4 seconds and outputs stuttering risk, without external servers.</a:t>
            </a:r>
          </a:p>
          <a:p>
            <a:pPr lvl="1"/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Overhead: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memory footprint &lt;50 MB, inference latency &lt;0.5s.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AB74C7A-F829-4B39-8AB7-DADCE04A1D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538" y="2169613"/>
            <a:ext cx="3310486" cy="312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424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5844A3A-6C86-44A2-959B-C6D465C5F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02599DE-14FC-4E72-86BD-F09CA125C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6389"/>
            <a:ext cx="10515600" cy="1325563"/>
          </a:xfrm>
        </p:spPr>
        <p:txBody>
          <a:bodyPr/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Evaluation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3B13A0-ED31-445E-A80A-D8EA36D98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5749"/>
            <a:ext cx="10515600" cy="4351338"/>
          </a:xfrm>
        </p:spPr>
        <p:txBody>
          <a:bodyPr/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Metrics</a:t>
            </a:r>
          </a:p>
          <a:p>
            <a:pPr lvl="1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Precision/Recall/F1-score</a:t>
            </a:r>
          </a:p>
          <a:p>
            <a:pPr lvl="1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F2/F3-score: whether the model catches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long-lasting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stuttering events (lasting at least 8 s o12 s)</a:t>
            </a:r>
          </a:p>
          <a:p>
            <a:pPr lvl="1"/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Performance Results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D263D54-1112-4409-9EF6-38675B5D1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449" y="4038444"/>
            <a:ext cx="828675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82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441</Words>
  <Application>Microsoft Office PowerPoint</Application>
  <PresentationFormat>宽屏</PresentationFormat>
  <Paragraphs>77</Paragraphs>
  <Slides>10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5" baseType="lpstr">
      <vt:lpstr>等线</vt:lpstr>
      <vt:lpstr>等线 Light</vt:lpstr>
      <vt:lpstr>微软雅黑</vt:lpstr>
      <vt:lpstr>Arial</vt:lpstr>
      <vt:lpstr>Office 主题​​</vt:lpstr>
      <vt:lpstr>PowerPoint 演示文稿</vt:lpstr>
      <vt:lpstr>Cross-Layer AI-Driven Stuttering Prediction for Video Streaming in High-Speed Subways</vt:lpstr>
      <vt:lpstr>Background</vt:lpstr>
      <vt:lpstr>System Design</vt:lpstr>
      <vt:lpstr>System Design</vt:lpstr>
      <vt:lpstr>System Design</vt:lpstr>
      <vt:lpstr>System Design</vt:lpstr>
      <vt:lpstr>System Design</vt:lpstr>
      <vt:lpstr>Evaluation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泓懿 王</dc:creator>
  <cp:lastModifiedBy>泓懿 王</cp:lastModifiedBy>
  <cp:revision>119</cp:revision>
  <dcterms:created xsi:type="dcterms:W3CDTF">2026-04-17T02:22:12Z</dcterms:created>
  <dcterms:modified xsi:type="dcterms:W3CDTF">2026-04-19T22:48:02Z</dcterms:modified>
</cp:coreProperties>
</file>